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9" r:id="rId15"/>
    <p:sldId id="308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-29" y="-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CALC 3D CH16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324E1-86A0-65A3-3C4E-E61357AE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67756"/>
            <a:ext cx="11855733" cy="62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1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80D1B-5D98-392A-9FA5-C8A00708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2" y="248524"/>
            <a:ext cx="11678816" cy="62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6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02A9B-21E9-DD95-CA84-499E5CC66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359034"/>
            <a:ext cx="11557518" cy="61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901DC-BB7B-95D8-2171-FAC259BE1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54927"/>
            <a:ext cx="11538857" cy="61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FA4446-0D27-F7B3-F7B5-E65359B9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240069"/>
            <a:ext cx="12005388" cy="63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3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64B3F-8EA1-9848-F206-45D9A2EB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" y="220241"/>
            <a:ext cx="12080033" cy="64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5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8DC0A-E7CF-BE3E-EB1F-C9A14E85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33932"/>
            <a:ext cx="11912082" cy="63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0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DD5A0-D2A1-B256-7FD1-EE4C7422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243568"/>
            <a:ext cx="11688147" cy="62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8FC11-000D-6C5B-EFCF-9FB03DF9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2" y="239193"/>
            <a:ext cx="11678816" cy="62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5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44B17-0692-8722-D631-5B47AC986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8716"/>
            <a:ext cx="11791950" cy="626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9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D10952-F929-1B32-8C75-B012C392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4" y="219073"/>
            <a:ext cx="11829388" cy="62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84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3074A-0BB9-A607-AB94-5DE8F6C9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5496"/>
            <a:ext cx="11849100" cy="629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A215E-DF55-0004-98E4-4AA9FACB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" y="204430"/>
            <a:ext cx="11835877" cy="62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11FAB-33A4-4630-DF72-3F70E29B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488037"/>
            <a:ext cx="11071860" cy="58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1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D9089-4944-F76A-ABCB-D3D63BD4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161568"/>
            <a:ext cx="11837670" cy="62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28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27A10-5F2F-2B2C-A1AE-BD217B43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305871"/>
            <a:ext cx="11757660" cy="62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C6A4F-4EB4-08F8-04B9-4CFE38EC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302835"/>
            <a:ext cx="11769090" cy="62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8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147F3-EF8C-75AD-633E-682F4A03B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181212"/>
            <a:ext cx="11738610" cy="623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98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07949-20BC-0E52-8214-7A6D63EE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1943"/>
            <a:ext cx="11734800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4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28799-20D1-ACA6-F360-04A161CD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" y="272474"/>
            <a:ext cx="11883390" cy="631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96067-D2AD-BC20-9ACB-D50B7D91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66402"/>
            <a:ext cx="11906250" cy="632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1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C44ED-4416-091F-8803-25BE4232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1" y="169505"/>
            <a:ext cx="11852441" cy="62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BB7D1-107A-0676-208E-5BDAB6F7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45341"/>
            <a:ext cx="11609070" cy="61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8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5E8BE-180E-8D92-AFDC-2F61369D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124420"/>
            <a:ext cx="11929110" cy="63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341E1-D497-8CC7-45A7-62AAB16D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" y="183794"/>
            <a:ext cx="11958735" cy="63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4A787-9787-2728-109D-1C737F78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239776"/>
            <a:ext cx="11966056" cy="63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0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9D4CD-4B31-F8B3-D5B6-FE068681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77960"/>
            <a:ext cx="11548188" cy="61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0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3E0D4-5A81-D44F-CCEC-3F89798E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49982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1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33CF3-EDCF-9B00-7B23-F994F135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7" y="143264"/>
            <a:ext cx="11726201" cy="62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22640-1D02-D04C-E647-BB12DE5B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" y="177961"/>
            <a:ext cx="11548188" cy="61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917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{B35F1639-99CF-4E75-87BA-4AD7C140A791}tf22712842_win32</Template>
  <TotalTime>44</TotalTime>
  <Words>6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Bookman Old Style</vt:lpstr>
      <vt:lpstr>Calibri</vt:lpstr>
      <vt:lpstr>Franklin Gothic Book</vt:lpstr>
      <vt:lpstr>1_RetrospectVTI</vt:lpstr>
      <vt:lpstr>CALC 3D CH16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3D CH16</dc:title>
  <dc:creator>Charles Seager</dc:creator>
  <cp:lastModifiedBy>Charles Seager</cp:lastModifiedBy>
  <cp:revision>1</cp:revision>
  <dcterms:created xsi:type="dcterms:W3CDTF">2022-12-05T02:32:35Z</dcterms:created>
  <dcterms:modified xsi:type="dcterms:W3CDTF">2022-12-05T03:17:31Z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